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2" y="-30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5.6928641732283472E-2"/>
          <c:y val="6.558587598425196E-2"/>
          <c:w val="0.72515994094488212"/>
          <c:h val="0.6193309547244096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Westerly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Median Household income</c:v>
                </c:pt>
                <c:pt idx="1">
                  <c:v>Median family income</c:v>
                </c:pt>
                <c:pt idx="2">
                  <c:v>Per-capita income</c:v>
                </c:pt>
                <c:pt idx="3">
                  <c:v>All families below poverty level</c:v>
                </c:pt>
                <c:pt idx="4">
                  <c:v>Unemployment 6.4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Rhode Island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Median Household income</c:v>
                </c:pt>
                <c:pt idx="1">
                  <c:v>Median family income</c:v>
                </c:pt>
                <c:pt idx="2">
                  <c:v>Per-capita income</c:v>
                </c:pt>
                <c:pt idx="3">
                  <c:v>All families below poverty level</c:v>
                </c:pt>
                <c:pt idx="4">
                  <c:v>Unemployment 6.4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6.3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United States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Median Household income</c:v>
                </c:pt>
                <c:pt idx="1">
                  <c:v>Median family income</c:v>
                </c:pt>
                <c:pt idx="2">
                  <c:v>Per-capita income</c:v>
                </c:pt>
                <c:pt idx="3">
                  <c:v>All families below poverty level</c:v>
                </c:pt>
                <c:pt idx="4">
                  <c:v>Unemployment 6.4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</c:ser>
        <c:axId val="62615936"/>
        <c:axId val="62642432"/>
      </c:barChart>
      <c:catAx>
        <c:axId val="62615936"/>
        <c:scaling>
          <c:orientation val="minMax"/>
        </c:scaling>
        <c:axPos val="b"/>
        <c:tickLblPos val="nextTo"/>
        <c:crossAx val="62642432"/>
        <c:crosses val="autoZero"/>
        <c:auto val="1"/>
        <c:lblAlgn val="ctr"/>
        <c:lblOffset val="100"/>
      </c:catAx>
      <c:valAx>
        <c:axId val="62642432"/>
        <c:scaling>
          <c:orientation val="minMax"/>
        </c:scaling>
        <c:axPos val="l"/>
        <c:majorGridlines/>
        <c:numFmt formatCode="General" sourceLinked="1"/>
        <c:tickLblPos val="nextTo"/>
        <c:crossAx val="626159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7EA00-CCA2-4303-863A-07810D99ECB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9D039-B837-4DC6-B8C7-03A3E2F925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838200" y="1828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Maddy B</dc:creator>
  <cp:lastModifiedBy>Maddy B</cp:lastModifiedBy>
  <cp:revision>1</cp:revision>
  <dcterms:created xsi:type="dcterms:W3CDTF">2014-10-20T20:38:56Z</dcterms:created>
  <dcterms:modified xsi:type="dcterms:W3CDTF">2014-10-20T20:48:38Z</dcterms:modified>
</cp:coreProperties>
</file>